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F6D83-EA69-4C95-954A-C979789E89EB}" type="datetimeFigureOut">
              <a:rPr lang="en-GB" smtClean="0"/>
              <a:pPr/>
              <a:t>23/11/2014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6D396-7CDC-4476-B4EC-E00FD892881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E6A7461-32D7-4D69-93B2-242148BA1173}" type="slidenum">
              <a:rPr lang="en-GB" smtClean="0"/>
              <a:pPr/>
              <a:t>2</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GB" smtClean="0"/>
              <a:t>Introduce task to the pupils: you are working in a news room and you are the editor. You need to check the journalists work before it goes into print in the newspaper. Can you spot any irrelevant information which needs to be take out?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E56FB2C-DF8D-4EEE-A127-E4C31E42DAF2}" type="slidenum">
              <a:rPr lang="en-GB" smtClean="0"/>
              <a:pPr/>
              <a:t>3</a:t>
            </a:fld>
            <a:endParaRPr lang="en-GB"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GB" smtClean="0"/>
              <a:t>In pairs children to identify the irrelevant information in this extract and write it onto whiteboard.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B3F15D1-20DC-4EAC-A054-C41E4FDED31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97F80-FBBE-4282-992D-865857C7BA59}" type="datetimeFigureOut">
              <a:rPr lang="en-GB" smtClean="0"/>
              <a:pPr/>
              <a:t>23/11/2014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57EF8-DFF0-4295-97F1-CECB46BB786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97F80-FBBE-4282-992D-865857C7BA59}" type="datetimeFigureOut">
              <a:rPr lang="en-GB" smtClean="0"/>
              <a:pPr/>
              <a:t>23/11/2014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57EF8-DFF0-4295-97F1-CECB46BB786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Finding </a:t>
            </a:r>
            <a:r>
              <a:rPr lang="en-GB" smtClean="0"/>
              <a:t>identifying </a:t>
            </a:r>
            <a:r>
              <a:rPr lang="en-GB" smtClean="0"/>
              <a:t>irrelevant </a:t>
            </a:r>
            <a:r>
              <a:rPr lang="en-GB" dirty="0" smtClean="0"/>
              <a:t>information</a:t>
            </a:r>
            <a:endParaRPr lang="en-GB" dirty="0"/>
          </a:p>
        </p:txBody>
      </p:sp>
      <p:sp>
        <p:nvSpPr>
          <p:cNvPr id="3" name="Subtitle 2"/>
          <p:cNvSpPr>
            <a:spLocks noGrp="1"/>
          </p:cNvSpPr>
          <p:nvPr>
            <p:ph type="subTitle" idx="1"/>
          </p:nvPr>
        </p:nvSpPr>
        <p:spPr/>
        <p:txBody>
          <a:bodyPr/>
          <a:lstStyle/>
          <a:p>
            <a:r>
              <a:rPr lang="en-GB" dirty="0" smtClean="0"/>
              <a:t>Journalistic writing</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GB" smtClean="0">
                <a:latin typeface="Baskerville Old Face" pitchFamily="18" charset="0"/>
              </a:rPr>
              <a:t/>
            </a:r>
            <a:br>
              <a:rPr lang="en-GB" smtClean="0">
                <a:latin typeface="Baskerville Old Face" pitchFamily="18" charset="0"/>
              </a:rPr>
            </a:br>
            <a:r>
              <a:rPr lang="en-GB" smtClean="0">
                <a:latin typeface="Baskerville Old Face" pitchFamily="18" charset="0"/>
              </a:rPr>
              <a:t>Newspaper Challenge – Become an Editor!!	</a:t>
            </a:r>
          </a:p>
        </p:txBody>
      </p:sp>
      <p:sp>
        <p:nvSpPr>
          <p:cNvPr id="2051" name="Rectangle 3"/>
          <p:cNvSpPr>
            <a:spLocks noGrp="1" noChangeArrowheads="1"/>
          </p:cNvSpPr>
          <p:nvPr>
            <p:ph type="subTitle" idx="1"/>
          </p:nvPr>
        </p:nvSpPr>
        <p:spPr/>
        <p:txBody>
          <a:bodyPr/>
          <a:lstStyle/>
          <a:p>
            <a:pPr eaLnBrk="1" hangingPunct="1"/>
            <a:endParaRPr lang="en-GB" smtClean="0">
              <a:latin typeface="Baskerville Old Face" pitchFamily="18" charset="0"/>
            </a:endParaRPr>
          </a:p>
          <a:p>
            <a:pPr eaLnBrk="1" hangingPunct="1"/>
            <a:r>
              <a:rPr lang="en-GB" smtClean="0">
                <a:latin typeface="Baskerville Old Face" pitchFamily="18" charset="0"/>
              </a:rPr>
              <a:t>Can you spot the irrelevant information in the newspaper story!</a:t>
            </a:r>
          </a:p>
        </p:txBody>
      </p:sp>
      <p:pic>
        <p:nvPicPr>
          <p:cNvPr id="2052" name="Picture 5" descr="j0293176"/>
          <p:cNvPicPr>
            <a:picLocks noChangeAspect="1" noChangeArrowheads="1"/>
          </p:cNvPicPr>
          <p:nvPr/>
        </p:nvPicPr>
        <p:blipFill>
          <a:blip r:embed="rId3"/>
          <a:srcRect/>
          <a:stretch>
            <a:fillRect/>
          </a:stretch>
        </p:blipFill>
        <p:spPr bwMode="auto">
          <a:xfrm>
            <a:off x="611188" y="549275"/>
            <a:ext cx="1758950" cy="1649413"/>
          </a:xfrm>
          <a:prstGeom prst="rect">
            <a:avLst/>
          </a:prstGeom>
          <a:noFill/>
          <a:ln w="9525">
            <a:noFill/>
            <a:miter lim="800000"/>
            <a:headEnd/>
            <a:tailEnd/>
          </a:ln>
        </p:spPr>
      </p:pic>
      <p:pic>
        <p:nvPicPr>
          <p:cNvPr id="2053" name="Picture 6" descr="j0234730"/>
          <p:cNvPicPr>
            <a:picLocks noChangeAspect="1" noChangeArrowheads="1" noCrop="1"/>
          </p:cNvPicPr>
          <p:nvPr/>
        </p:nvPicPr>
        <p:blipFill>
          <a:blip r:embed="rId4"/>
          <a:srcRect/>
          <a:stretch>
            <a:fillRect/>
          </a:stretch>
        </p:blipFill>
        <p:spPr bwMode="auto">
          <a:xfrm>
            <a:off x="6011863" y="404813"/>
            <a:ext cx="2592387" cy="207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8"/>
          <p:cNvSpPr>
            <a:spLocks noGrp="1" noChangeArrowheads="1"/>
          </p:cNvSpPr>
          <p:nvPr>
            <p:ph type="title"/>
          </p:nvPr>
        </p:nvSpPr>
        <p:spPr/>
        <p:txBody>
          <a:bodyPr/>
          <a:lstStyle/>
          <a:p>
            <a:pPr eaLnBrk="1" hangingPunct="1"/>
            <a:r>
              <a:rPr lang="en-US" smtClean="0"/>
              <a:t>Lion on the loose at Longleat!!</a:t>
            </a:r>
          </a:p>
        </p:txBody>
      </p:sp>
      <p:sp>
        <p:nvSpPr>
          <p:cNvPr id="3077" name="Rectangle 5"/>
          <p:cNvSpPr>
            <a:spLocks noGrp="1" noChangeArrowheads="1"/>
          </p:cNvSpPr>
          <p:nvPr>
            <p:ph type="body" sz="half" idx="1"/>
          </p:nvPr>
        </p:nvSpPr>
        <p:spPr>
          <a:xfrm>
            <a:off x="468313" y="1196975"/>
            <a:ext cx="7643812" cy="4886325"/>
          </a:xfrm>
        </p:spPr>
        <p:txBody>
          <a:bodyPr/>
          <a:lstStyle/>
          <a:p>
            <a:pPr eaLnBrk="1" hangingPunct="1">
              <a:buFontTx/>
              <a:buNone/>
            </a:pPr>
            <a:r>
              <a:rPr lang="en-GB" sz="2800" dirty="0" smtClean="0"/>
              <a:t>   A lion escaped from the world famous Safari Park earlier today. In a statement released from </a:t>
            </a:r>
            <a:r>
              <a:rPr lang="en-GB" sz="2800" dirty="0" err="1" smtClean="0"/>
              <a:t>Longleat</a:t>
            </a:r>
            <a:r>
              <a:rPr lang="en-GB" sz="2800" dirty="0" smtClean="0"/>
              <a:t> they reported that three keepers and a vet were in pursuit ready to sedate the lion when captured. The lion was contained in an area where it did not pose a threat to the public. It was a sunny but cold day.  However the Zoo was closed immediately in the interests of public      safety.</a:t>
            </a:r>
          </a:p>
        </p:txBody>
      </p:sp>
      <p:pic>
        <p:nvPicPr>
          <p:cNvPr id="4" name="Picture 3" descr="lion.jpg"/>
          <p:cNvPicPr>
            <a:picLocks noChangeAspect="1"/>
          </p:cNvPicPr>
          <p:nvPr/>
        </p:nvPicPr>
        <p:blipFill>
          <a:blip r:embed="rId3"/>
          <a:stretch>
            <a:fillRect/>
          </a:stretch>
        </p:blipFill>
        <p:spPr>
          <a:xfrm>
            <a:off x="4860032" y="4725144"/>
            <a:ext cx="2857500" cy="1600200"/>
          </a:xfrm>
          <a:prstGeom prst="rect">
            <a:avLst/>
          </a:prstGeo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fade">
                                      <p:cBhvr>
                                        <p:cTn id="7" dur="1000"/>
                                        <p:tgtEl>
                                          <p:spTgt spid="3077">
                                            <p:txEl>
                                              <p:pRg st="0" end="0"/>
                                            </p:txEl>
                                          </p:spTgt>
                                        </p:tgtEl>
                                      </p:cBhvr>
                                    </p:animEffect>
                                    <p:anim calcmode="lin" valueType="num">
                                      <p:cBhvr>
                                        <p:cTn id="8" dur="1000" fill="hold"/>
                                        <p:tgtEl>
                                          <p:spTgt spid="3077">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07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smtClean="0"/>
              <a:t>Fire breaks out in Local Church</a:t>
            </a:r>
          </a:p>
        </p:txBody>
      </p:sp>
      <p:sp>
        <p:nvSpPr>
          <p:cNvPr id="3" name="Text Placeholder 2"/>
          <p:cNvSpPr>
            <a:spLocks noGrp="1"/>
          </p:cNvSpPr>
          <p:nvPr>
            <p:ph type="body" sz="half" idx="1"/>
          </p:nvPr>
        </p:nvSpPr>
        <p:spPr>
          <a:xfrm>
            <a:off x="457200" y="1268413"/>
            <a:ext cx="5843588" cy="4857750"/>
          </a:xfrm>
        </p:spPr>
        <p:txBody>
          <a:bodyPr>
            <a:normAutofit lnSpcReduction="10000"/>
          </a:bodyPr>
          <a:lstStyle/>
          <a:p>
            <a:pPr eaLnBrk="1" hangingPunct="1">
              <a:buFontTx/>
              <a:buNone/>
            </a:pPr>
            <a:r>
              <a:rPr lang="en-GB" smtClean="0"/>
              <a:t>  </a:t>
            </a:r>
            <a:r>
              <a:rPr lang="en-GB" sz="2800" smtClean="0"/>
              <a:t>Last Wednesday a fire broke out in a local Harrow church. When the fireman arrived they reported that the main door to the church was locked but they believed the church was empty. Witnesses expressed concerns that there were 6 pigeons in the courtyard of the church but they were unharmed</a:t>
            </a:r>
            <a:r>
              <a:rPr lang="en-GB" smtClean="0"/>
              <a:t>. </a:t>
            </a:r>
            <a:r>
              <a:rPr lang="en-GB" sz="2800" smtClean="0"/>
              <a:t>The fire took several hours to contain and the roof was badly damaged.</a:t>
            </a:r>
          </a:p>
        </p:txBody>
      </p:sp>
      <p:sp>
        <p:nvSpPr>
          <p:cNvPr id="4100" name="Content Placeholder 3"/>
          <p:cNvSpPr>
            <a:spLocks noGrp="1"/>
          </p:cNvSpPr>
          <p:nvPr>
            <p:ph sz="half" idx="2"/>
          </p:nvPr>
        </p:nvSpPr>
        <p:spPr>
          <a:xfrm>
            <a:off x="6156325" y="1600200"/>
            <a:ext cx="2530475" cy="4525963"/>
          </a:xfrm>
        </p:spPr>
        <p:txBody>
          <a:bodyPr/>
          <a:lstStyle/>
          <a:p>
            <a:pPr eaLnBrk="1" hangingPunct="1">
              <a:buFontTx/>
              <a:buNone/>
            </a:pPr>
            <a:endParaRPr lang="en-US" smtClean="0"/>
          </a:p>
        </p:txBody>
      </p:sp>
      <p:pic>
        <p:nvPicPr>
          <p:cNvPr id="4101" name="Picture 3" descr="C:\Users\BCharnley.BROCKSW872\AppData\Local\Temp\Temporary Internet Files\Content.IE5\L9BOCA4G\MC900435518[1].wmf"/>
          <p:cNvPicPr>
            <a:picLocks noChangeAspect="1" noChangeArrowheads="1"/>
          </p:cNvPicPr>
          <p:nvPr/>
        </p:nvPicPr>
        <p:blipFill>
          <a:blip r:embed="rId2"/>
          <a:srcRect/>
          <a:stretch>
            <a:fillRect/>
          </a:stretch>
        </p:blipFill>
        <p:spPr bwMode="auto">
          <a:xfrm>
            <a:off x="6375400" y="3860800"/>
            <a:ext cx="2579688" cy="2554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smtClean="0"/>
              <a:t>Tory Party Conference</a:t>
            </a:r>
          </a:p>
        </p:txBody>
      </p:sp>
      <p:sp>
        <p:nvSpPr>
          <p:cNvPr id="3" name="Text Placeholder 2"/>
          <p:cNvSpPr>
            <a:spLocks noGrp="1"/>
          </p:cNvSpPr>
          <p:nvPr>
            <p:ph type="body" sz="half" idx="1"/>
          </p:nvPr>
        </p:nvSpPr>
        <p:spPr>
          <a:xfrm>
            <a:off x="457200" y="1341438"/>
            <a:ext cx="5627688" cy="4784725"/>
          </a:xfrm>
        </p:spPr>
        <p:txBody>
          <a:bodyPr>
            <a:normAutofit lnSpcReduction="10000"/>
          </a:bodyPr>
          <a:lstStyle/>
          <a:p>
            <a:pPr eaLnBrk="1" hangingPunct="1">
              <a:buFontTx/>
              <a:buNone/>
            </a:pPr>
            <a:r>
              <a:rPr lang="en-GB" smtClean="0"/>
              <a:t>   </a:t>
            </a:r>
            <a:r>
              <a:rPr lang="en-GB" sz="2800" smtClean="0"/>
              <a:t>The Conservative Party conference commenced this Sunday in Birmingham. The Tories where disappointed that one of their members had defected to UKIP and early news reports were dominated by this news.  David Cameron, who wore a blue suit, is hoping that this conference will boost their chances of being re-elected later this year. </a:t>
            </a:r>
          </a:p>
        </p:txBody>
      </p:sp>
      <p:pic>
        <p:nvPicPr>
          <p:cNvPr id="5124" name="Content Placeholder 4" descr="david-cameron_1939896c.jpg"/>
          <p:cNvPicPr>
            <a:picLocks noGrp="1" noChangeAspect="1"/>
          </p:cNvPicPr>
          <p:nvPr>
            <p:ph sz="half" idx="2"/>
          </p:nvPr>
        </p:nvPicPr>
        <p:blipFill>
          <a:blip r:embed="rId2"/>
          <a:srcRect/>
          <a:stretch>
            <a:fillRect/>
          </a:stretch>
        </p:blipFill>
        <p:spPr>
          <a:xfrm>
            <a:off x="5867400" y="4292600"/>
            <a:ext cx="3094038" cy="193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305</Words>
  <Application>Microsoft Office PowerPoint</Application>
  <PresentationFormat>On-screen Show (4:3)</PresentationFormat>
  <Paragraphs>15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Finding identifying irrelevant information</vt:lpstr>
      <vt:lpstr> Newspaper Challenge – Become an Editor!! </vt:lpstr>
      <vt:lpstr>Lion on the loose at Longleat!!</vt:lpstr>
      <vt:lpstr>Fire breaks out in Local Church</vt:lpstr>
      <vt:lpstr>Tory Party Conference</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identifying information</dc:title>
  <dc:creator>BCharnley</dc:creator>
  <cp:lastModifiedBy>BCharnley</cp:lastModifiedBy>
  <cp:revision>3</cp:revision>
  <dcterms:created xsi:type="dcterms:W3CDTF">2014-11-23T17:07:32Z</dcterms:created>
  <dcterms:modified xsi:type="dcterms:W3CDTF">2014-11-23T22:54:30Z</dcterms:modified>
</cp:coreProperties>
</file>